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2743200" cy="1828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181"/>
  </p:normalViewPr>
  <p:slideViewPr>
    <p:cSldViewPr snapToGrid="0" snapToObjects="1">
      <p:cViewPr varScale="1">
        <p:scale>
          <a:sx n="400" d="100"/>
          <a:sy n="400" d="100"/>
        </p:scale>
        <p:origin x="161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" y="299297"/>
            <a:ext cx="2331720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960543"/>
            <a:ext cx="2057400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88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67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" y="97367"/>
            <a:ext cx="591503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" y="97367"/>
            <a:ext cx="1740218" cy="1549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6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86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" y="455930"/>
            <a:ext cx="2366010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" y="1223857"/>
            <a:ext cx="2366010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/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65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" y="486833"/>
            <a:ext cx="116586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" y="486833"/>
            <a:ext cx="116586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24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" y="97367"/>
            <a:ext cx="2366010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3" y="448310"/>
            <a:ext cx="1160502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3" y="668020"/>
            <a:ext cx="1160502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" y="448310"/>
            <a:ext cx="1166217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" y="668020"/>
            <a:ext cx="1166217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949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26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22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121920"/>
            <a:ext cx="884753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" y="263314"/>
            <a:ext cx="1388745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548640"/>
            <a:ext cx="884753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663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121920"/>
            <a:ext cx="884753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" y="263314"/>
            <a:ext cx="1388745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548640"/>
            <a:ext cx="884753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62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" y="97367"/>
            <a:ext cx="2366010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" y="486833"/>
            <a:ext cx="2366010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" y="1695027"/>
            <a:ext cx="61722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59682-F0AD-4E42-A0CE-51DE668BF9B9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" y="1695027"/>
            <a:ext cx="92583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" y="1695027"/>
            <a:ext cx="61722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62152-5DD2-0148-9B03-88A81FD53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28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7AC1D65-03B9-0A4A-A8EC-00665C825B53}"/>
              </a:ext>
            </a:extLst>
          </p:cNvPr>
          <p:cNvSpPr/>
          <p:nvPr/>
        </p:nvSpPr>
        <p:spPr>
          <a:xfrm>
            <a:off x="882650" y="222739"/>
            <a:ext cx="1811996" cy="1329666"/>
          </a:xfrm>
          <a:prstGeom prst="roundRect">
            <a:avLst>
              <a:gd name="adj" fmla="val 3641"/>
            </a:avLst>
          </a:prstGeom>
          <a:solidFill>
            <a:schemeClr val="accent2">
              <a:lumMod val="40000"/>
              <a:lumOff val="6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t"/>
          <a:lstStyle/>
          <a:p>
            <a:pPr algn="ctr"/>
            <a:r>
              <a:rPr lang="en-US" sz="700" dirty="0"/>
              <a:t>Action Abstraction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27E8E29-A8AC-B241-AA8F-6079F1B73B91}"/>
              </a:ext>
            </a:extLst>
          </p:cNvPr>
          <p:cNvSpPr/>
          <p:nvPr/>
        </p:nvSpPr>
        <p:spPr>
          <a:xfrm>
            <a:off x="57441" y="1708377"/>
            <a:ext cx="2650845" cy="110029"/>
          </a:xfrm>
          <a:prstGeom prst="roundRect">
            <a:avLst>
              <a:gd name="adj" fmla="val 10791"/>
            </a:avLst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 dirty="0"/>
              <a:t>Bullet Physics Engine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60BEC02-E125-5E4E-BC0C-C02F91195941}"/>
              </a:ext>
            </a:extLst>
          </p:cNvPr>
          <p:cNvSpPr/>
          <p:nvPr/>
        </p:nvSpPr>
        <p:spPr>
          <a:xfrm>
            <a:off x="45642" y="222739"/>
            <a:ext cx="717314" cy="1329672"/>
          </a:xfrm>
          <a:prstGeom prst="roundRect">
            <a:avLst>
              <a:gd name="adj" fmla="val 3641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t"/>
          <a:lstStyle/>
          <a:p>
            <a:pPr algn="ctr"/>
            <a:r>
              <a:rPr lang="en-US" sz="700" dirty="0"/>
              <a:t>State Abstraction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680BDA6-7A32-CF46-9249-6A0951C1D3EA}"/>
              </a:ext>
            </a:extLst>
          </p:cNvPr>
          <p:cNvSpPr/>
          <p:nvPr/>
        </p:nvSpPr>
        <p:spPr>
          <a:xfrm>
            <a:off x="1560030" y="348449"/>
            <a:ext cx="1101004" cy="397636"/>
          </a:xfrm>
          <a:prstGeom prst="roundRect">
            <a:avLst>
              <a:gd name="adj" fmla="val 7397"/>
            </a:avLst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t"/>
          <a:lstStyle/>
          <a:p>
            <a:pPr algn="ctr"/>
            <a:r>
              <a:rPr lang="en-US" sz="700" dirty="0"/>
              <a:t>Swarm Primitives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FF02CC42-5796-7549-83DB-41DEDE8F68B7}"/>
              </a:ext>
            </a:extLst>
          </p:cNvPr>
          <p:cNvGrpSpPr/>
          <p:nvPr/>
        </p:nvGrpSpPr>
        <p:grpSpPr>
          <a:xfrm>
            <a:off x="1620320" y="472651"/>
            <a:ext cx="980433" cy="233254"/>
            <a:chOff x="1650223" y="859342"/>
            <a:chExt cx="980433" cy="233254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70C11404-6B8A-C74A-9DE3-0B2560B13EDD}"/>
                </a:ext>
              </a:extLst>
            </p:cNvPr>
            <p:cNvSpPr/>
            <p:nvPr/>
          </p:nvSpPr>
          <p:spPr>
            <a:xfrm>
              <a:off x="1650223" y="859342"/>
              <a:ext cx="344010" cy="233254"/>
            </a:xfrm>
            <a:prstGeom prst="roundRect">
              <a:avLst>
                <a:gd name="adj" fmla="val 7397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600" dirty="0"/>
                <a:t>Formation</a:t>
              </a:r>
            </a:p>
            <a:p>
              <a:pPr algn="ctr"/>
              <a:r>
                <a:rPr lang="en-US" sz="600" dirty="0"/>
                <a:t>Control 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40EF3865-4568-2940-A9D5-B1AD3CCB6A02}"/>
                </a:ext>
              </a:extLst>
            </p:cNvPr>
            <p:cNvSpPr/>
            <p:nvPr/>
          </p:nvSpPr>
          <p:spPr>
            <a:xfrm>
              <a:off x="2022158" y="859342"/>
              <a:ext cx="344024" cy="233254"/>
            </a:xfrm>
            <a:prstGeom prst="roundRect">
              <a:avLst>
                <a:gd name="adj" fmla="val 7397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600" dirty="0"/>
                <a:t>Area</a:t>
              </a:r>
            </a:p>
            <a:p>
              <a:pPr algn="ctr"/>
              <a:r>
                <a:rPr lang="en-US" sz="600" dirty="0"/>
                <a:t>Coverage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D0F9DB50-9B47-5E4A-B4EF-7637F44EBCC3}"/>
                </a:ext>
              </a:extLst>
            </p:cNvPr>
            <p:cNvSpPr/>
            <p:nvPr/>
          </p:nvSpPr>
          <p:spPr>
            <a:xfrm>
              <a:off x="2397687" y="859342"/>
              <a:ext cx="232969" cy="233254"/>
            </a:xfrm>
            <a:prstGeom prst="roundRect">
              <a:avLst>
                <a:gd name="adj" fmla="val 7397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2000" dirty="0"/>
                <a:t>…</a:t>
              </a:r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3FE3E75-60C9-2543-ABFD-CAD78E25AFF6}"/>
              </a:ext>
            </a:extLst>
          </p:cNvPr>
          <p:cNvSpPr/>
          <p:nvPr/>
        </p:nvSpPr>
        <p:spPr>
          <a:xfrm>
            <a:off x="45642" y="1682"/>
            <a:ext cx="2654916" cy="131502"/>
          </a:xfrm>
          <a:prstGeom prst="roundRect">
            <a:avLst>
              <a:gd name="adj" fmla="val 10791"/>
            </a:avLst>
          </a:prstGeom>
          <a:solidFill>
            <a:schemeClr val="accent3">
              <a:lumMod val="60000"/>
              <a:lumOff val="40000"/>
            </a:schemeClr>
          </a:solidFill>
          <a:ln w="6350">
            <a:solidFill>
              <a:schemeClr val="tx1"/>
            </a:solidFill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 dirty="0"/>
              <a:t>OpenAI Gym Interface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65EF5BD-1C57-7A48-ACB1-90BCF251765D}"/>
              </a:ext>
            </a:extLst>
          </p:cNvPr>
          <p:cNvSpPr/>
          <p:nvPr/>
        </p:nvSpPr>
        <p:spPr>
          <a:xfrm>
            <a:off x="1560030" y="831174"/>
            <a:ext cx="1101004" cy="692662"/>
          </a:xfrm>
          <a:prstGeom prst="roundRect">
            <a:avLst>
              <a:gd name="adj" fmla="val 478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t"/>
          <a:lstStyle/>
          <a:p>
            <a:pPr algn="ctr"/>
            <a:r>
              <a:rPr lang="en-US" sz="700" dirty="0"/>
              <a:t>Platoon Abstraction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C32C256-7183-AE40-BE82-DC17D4F7D79B}"/>
              </a:ext>
            </a:extLst>
          </p:cNvPr>
          <p:cNvCxnSpPr>
            <a:cxnSpLocks/>
            <a:stCxn id="9" idx="2"/>
            <a:endCxn id="17" idx="0"/>
          </p:cNvCxnSpPr>
          <p:nvPr/>
        </p:nvCxnSpPr>
        <p:spPr>
          <a:xfrm>
            <a:off x="2110532" y="746085"/>
            <a:ext cx="0" cy="85089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55E2696-B806-234A-BBA1-DEC40BAD3F70}"/>
              </a:ext>
            </a:extLst>
          </p:cNvPr>
          <p:cNvCxnSpPr>
            <a:cxnSpLocks/>
            <a:endCxn id="78" idx="1"/>
          </p:cNvCxnSpPr>
          <p:nvPr/>
        </p:nvCxnSpPr>
        <p:spPr>
          <a:xfrm>
            <a:off x="762956" y="1182771"/>
            <a:ext cx="158198" cy="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27A960-7681-6E40-A464-AE992FAB2C2F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1788648" y="1552405"/>
            <a:ext cx="0" cy="15596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BB35F66-B060-024A-9D3E-A5070160844A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404299" y="1552411"/>
            <a:ext cx="0" cy="155960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283A3B-CC29-0B4B-B87A-B160FDE5231D}"/>
              </a:ext>
            </a:extLst>
          </p:cNvPr>
          <p:cNvSpPr txBox="1"/>
          <p:nvPr/>
        </p:nvSpPr>
        <p:spPr>
          <a:xfrm>
            <a:off x="443031" y="1581818"/>
            <a:ext cx="464871" cy="107722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en-US" sz="700" dirty="0"/>
              <a:t>Query states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5C162C8-D811-FD45-953C-114CFDE5E1F9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1788648" y="133184"/>
            <a:ext cx="0" cy="8955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C5AE701-E9EF-2841-AEAE-AB445BF682B7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04299" y="133185"/>
            <a:ext cx="0" cy="89554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5C3FD40-EB7A-7246-B5F6-3E99773F53D8}"/>
              </a:ext>
            </a:extLst>
          </p:cNvPr>
          <p:cNvGrpSpPr/>
          <p:nvPr/>
        </p:nvGrpSpPr>
        <p:grpSpPr>
          <a:xfrm>
            <a:off x="124390" y="865016"/>
            <a:ext cx="559823" cy="666416"/>
            <a:chOff x="340268" y="662566"/>
            <a:chExt cx="559823" cy="695708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DE5506E4-16B7-2D4B-A9B9-EC65824AB878}"/>
                </a:ext>
              </a:extLst>
            </p:cNvPr>
            <p:cNvSpPr/>
            <p:nvPr/>
          </p:nvSpPr>
          <p:spPr>
            <a:xfrm>
              <a:off x="340268" y="662566"/>
              <a:ext cx="559823" cy="695708"/>
            </a:xfrm>
            <a:prstGeom prst="roundRect">
              <a:avLst>
                <a:gd name="adj" fmla="val 3387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700" dirty="0"/>
                <a:t>Vehicle Model</a:t>
              </a:r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386DC122-3B0B-BD45-B3B5-B11C599AA27A}"/>
                </a:ext>
              </a:extLst>
            </p:cNvPr>
            <p:cNvSpPr/>
            <p:nvPr/>
          </p:nvSpPr>
          <p:spPr>
            <a:xfrm>
              <a:off x="389859" y="949371"/>
              <a:ext cx="448914" cy="132940"/>
            </a:xfrm>
            <a:prstGeom prst="roundRect">
              <a:avLst>
                <a:gd name="adj" fmla="val 7397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600" dirty="0"/>
                <a:t>Sensor Model</a:t>
              </a: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03263048-4CCC-724A-B84C-AF71C3282354}"/>
                </a:ext>
              </a:extLst>
            </p:cNvPr>
            <p:cNvSpPr/>
            <p:nvPr/>
          </p:nvSpPr>
          <p:spPr>
            <a:xfrm>
              <a:off x="389859" y="1114963"/>
              <a:ext cx="448915" cy="223740"/>
            </a:xfrm>
            <a:prstGeom prst="roundRect">
              <a:avLst>
                <a:gd name="adj" fmla="val 7397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600" dirty="0"/>
                <a:t>Kinematics/</a:t>
              </a:r>
            </a:p>
            <a:p>
              <a:pPr algn="ctr"/>
              <a:r>
                <a:rPr lang="en-US" sz="600" dirty="0"/>
                <a:t>Dynamics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944E6A51-5F52-2244-8ED9-1EA9005020A9}"/>
                </a:ext>
              </a:extLst>
            </p:cNvPr>
            <p:cNvSpPr/>
            <p:nvPr/>
          </p:nvSpPr>
          <p:spPr>
            <a:xfrm>
              <a:off x="390649" y="783779"/>
              <a:ext cx="448914" cy="132940"/>
            </a:xfrm>
            <a:prstGeom prst="roundRect">
              <a:avLst>
                <a:gd name="adj" fmla="val 7397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600" dirty="0"/>
                <a:t>Vehicle State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4B86D6DD-6BE0-5C47-B8F3-600DAB6F953F}"/>
              </a:ext>
            </a:extLst>
          </p:cNvPr>
          <p:cNvSpPr txBox="1"/>
          <p:nvPr/>
        </p:nvSpPr>
        <p:spPr>
          <a:xfrm>
            <a:off x="1828294" y="1581818"/>
            <a:ext cx="694491" cy="10772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700" dirty="0"/>
              <a:t>Execute actions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AAB3FAF4-B57C-3B45-982D-6F7A0FA2F93C}"/>
              </a:ext>
            </a:extLst>
          </p:cNvPr>
          <p:cNvSpPr/>
          <p:nvPr/>
        </p:nvSpPr>
        <p:spPr>
          <a:xfrm>
            <a:off x="128040" y="348449"/>
            <a:ext cx="552523" cy="483467"/>
          </a:xfrm>
          <a:prstGeom prst="roundRect">
            <a:avLst>
              <a:gd name="adj" fmla="val 3387"/>
            </a:avLst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t"/>
          <a:lstStyle/>
          <a:p>
            <a:pPr algn="ctr"/>
            <a:r>
              <a:rPr lang="en-US" sz="700" dirty="0"/>
              <a:t>Map 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F710F029-6F05-4A40-B53E-91194C2FF7DA}"/>
              </a:ext>
            </a:extLst>
          </p:cNvPr>
          <p:cNvSpPr/>
          <p:nvPr/>
        </p:nvSpPr>
        <p:spPr>
          <a:xfrm>
            <a:off x="175203" y="481146"/>
            <a:ext cx="440701" cy="197711"/>
          </a:xfrm>
          <a:prstGeom prst="roundRect">
            <a:avLst>
              <a:gd name="adj" fmla="val 739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Building Location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2AFB334-BBE0-964A-BB89-9487066B3622}"/>
              </a:ext>
            </a:extLst>
          </p:cNvPr>
          <p:cNvGrpSpPr/>
          <p:nvPr/>
        </p:nvGrpSpPr>
        <p:grpSpPr>
          <a:xfrm>
            <a:off x="920270" y="348449"/>
            <a:ext cx="586596" cy="397636"/>
            <a:chOff x="877700" y="1076946"/>
            <a:chExt cx="586596" cy="397636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BE230007-17C2-D643-93F2-B4EC56712CF6}"/>
                </a:ext>
              </a:extLst>
            </p:cNvPr>
            <p:cNvSpPr/>
            <p:nvPr/>
          </p:nvSpPr>
          <p:spPr>
            <a:xfrm>
              <a:off x="877700" y="1076946"/>
              <a:ext cx="586596" cy="397636"/>
            </a:xfrm>
            <a:prstGeom prst="roundRect">
              <a:avLst>
                <a:gd name="adj" fmla="val 7397"/>
              </a:avLst>
            </a:prstGeom>
            <a:solidFill>
              <a:schemeClr val="accent2">
                <a:lumMod val="60000"/>
                <a:lumOff val="40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700" dirty="0"/>
                <a:t>Primitives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BE752F64-9868-2149-917F-20CE854FBAB3}"/>
                </a:ext>
              </a:extLst>
            </p:cNvPr>
            <p:cNvSpPr/>
            <p:nvPr/>
          </p:nvSpPr>
          <p:spPr>
            <a:xfrm>
              <a:off x="920806" y="1206531"/>
              <a:ext cx="308343" cy="233254"/>
            </a:xfrm>
            <a:prstGeom prst="roundRect">
              <a:avLst>
                <a:gd name="adj" fmla="val 7397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600" dirty="0"/>
                <a:t>Path</a:t>
              </a:r>
            </a:p>
            <a:p>
              <a:pPr algn="ctr"/>
              <a:r>
                <a:rPr lang="en-US" sz="600" dirty="0"/>
                <a:t>Planning</a:t>
              </a:r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4C7DA934-17E5-4742-9AF9-4DCDFFCB806E}"/>
                </a:ext>
              </a:extLst>
            </p:cNvPr>
            <p:cNvSpPr/>
            <p:nvPr/>
          </p:nvSpPr>
          <p:spPr>
            <a:xfrm>
              <a:off x="1253624" y="1206531"/>
              <a:ext cx="162864" cy="233254"/>
            </a:xfrm>
            <a:prstGeom prst="roundRect">
              <a:avLst>
                <a:gd name="adj" fmla="val 7397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2000" dirty="0"/>
                <a:t>…</a:t>
              </a:r>
            </a:p>
          </p:txBody>
        </p:sp>
      </p:grp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0A048C5B-0432-4544-8B6D-32F678937FC3}"/>
              </a:ext>
            </a:extLst>
          </p:cNvPr>
          <p:cNvSpPr/>
          <p:nvPr/>
        </p:nvSpPr>
        <p:spPr>
          <a:xfrm>
            <a:off x="921154" y="836440"/>
            <a:ext cx="585708" cy="692661"/>
          </a:xfrm>
          <a:prstGeom prst="roundRect">
            <a:avLst>
              <a:gd name="adj" fmla="val 5582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t"/>
          <a:lstStyle/>
          <a:p>
            <a:pPr algn="ctr"/>
            <a:r>
              <a:rPr lang="en-US" sz="700" dirty="0"/>
              <a:t>Individual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1" name="3D Model 90" descr="Video Drone">
                <a:extLst>
                  <a:ext uri="{FF2B5EF4-FFF2-40B4-BE49-F238E27FC236}">
                    <a16:creationId xmlns:a16="http://schemas.microsoft.com/office/drawing/2014/main" id="{CF4A597F-AD47-CD4A-A231-4D2AFCD2876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8348374"/>
                  </p:ext>
                </p:extLst>
              </p:nvPr>
            </p:nvGraphicFramePr>
            <p:xfrm>
              <a:off x="998736" y="944351"/>
              <a:ext cx="430544" cy="29776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0544" cy="297767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2586356" ay="55534" az="5197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790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1" name="3D Model 90" descr="Video Drone">
                <a:extLst>
                  <a:ext uri="{FF2B5EF4-FFF2-40B4-BE49-F238E27FC236}">
                    <a16:creationId xmlns:a16="http://schemas.microsoft.com/office/drawing/2014/main" id="{CF4A597F-AD47-CD4A-A231-4D2AFCD2876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8736" y="944351"/>
                <a:ext cx="430544" cy="297767"/>
              </a:xfrm>
              <a:prstGeom prst="rect">
                <a:avLst/>
              </a:prstGeom>
            </p:spPr>
          </p:pic>
        </mc:Fallback>
      </mc:AlternateContent>
      <p:grpSp>
        <p:nvGrpSpPr>
          <p:cNvPr id="116" name="Group 115">
            <a:extLst>
              <a:ext uri="{FF2B5EF4-FFF2-40B4-BE49-F238E27FC236}">
                <a16:creationId xmlns:a16="http://schemas.microsoft.com/office/drawing/2014/main" id="{CC7E29B1-CFE3-E649-B83E-D33CE3B8BF9F}"/>
              </a:ext>
            </a:extLst>
          </p:cNvPr>
          <p:cNvGrpSpPr/>
          <p:nvPr/>
        </p:nvGrpSpPr>
        <p:grpSpPr>
          <a:xfrm>
            <a:off x="1561345" y="950542"/>
            <a:ext cx="1098383" cy="285385"/>
            <a:chOff x="1587555" y="1398139"/>
            <a:chExt cx="1098383" cy="285385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93" name="3D Model 92" descr="Video Drone">
                  <a:extLst>
                    <a:ext uri="{FF2B5EF4-FFF2-40B4-BE49-F238E27FC236}">
                      <a16:creationId xmlns:a16="http://schemas.microsoft.com/office/drawing/2014/main" id="{CC77FF58-A50F-AB46-B650-60B0E2E6ABD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916233735"/>
                    </p:ext>
                  </p:extLst>
                </p:nvPr>
              </p:nvGraphicFramePr>
              <p:xfrm>
                <a:off x="1587555" y="1398139"/>
                <a:ext cx="412641" cy="285385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412641" cy="285385"/>
                      </a:xfrm>
                      <a:prstGeom prst="rect">
                        <a:avLst/>
                      </a:prstGeom>
                    </am3d:spPr>
                    <am3d:camera>
                      <am3d:pos x="0" y="0" z="6444800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194191" d="1000000"/>
                      <am3d:preTrans dx="0" dy="-5654314" dz="-288727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586356" ay="55534" az="51978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459096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93" name="3D Model 92" descr="Video Drone">
                  <a:extLst>
                    <a:ext uri="{FF2B5EF4-FFF2-40B4-BE49-F238E27FC236}">
                      <a16:creationId xmlns:a16="http://schemas.microsoft.com/office/drawing/2014/main" id="{CC77FF58-A50F-AB46-B650-60B0E2E6ABD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561345" y="950542"/>
                  <a:ext cx="412641" cy="2853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94" name="3D Model 93" descr="Video Drone">
                  <a:extLst>
                    <a:ext uri="{FF2B5EF4-FFF2-40B4-BE49-F238E27FC236}">
                      <a16:creationId xmlns:a16="http://schemas.microsoft.com/office/drawing/2014/main" id="{0641F0D1-8DC5-2945-BDE6-A9CD4578FEE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321668799"/>
                    </p:ext>
                  </p:extLst>
                </p:nvPr>
              </p:nvGraphicFramePr>
              <p:xfrm>
                <a:off x="1930426" y="1398139"/>
                <a:ext cx="412641" cy="285385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412641" cy="285385"/>
                      </a:xfrm>
                      <a:prstGeom prst="rect">
                        <a:avLst/>
                      </a:prstGeom>
                    </am3d:spPr>
                    <am3d:camera>
                      <am3d:pos x="0" y="0" z="6444800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194191" d="1000000"/>
                      <am3d:preTrans dx="0" dy="-5654314" dz="-288727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586356" ay="55534" az="51978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459096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94" name="3D Model 93" descr="Video Drone">
                  <a:extLst>
                    <a:ext uri="{FF2B5EF4-FFF2-40B4-BE49-F238E27FC236}">
                      <a16:creationId xmlns:a16="http://schemas.microsoft.com/office/drawing/2014/main" id="{0641F0D1-8DC5-2945-BDE6-A9CD4578FE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904216" y="950542"/>
                  <a:ext cx="412641" cy="28538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95" name="3D Model 94" descr="Video Drone">
                  <a:extLst>
                    <a:ext uri="{FF2B5EF4-FFF2-40B4-BE49-F238E27FC236}">
                      <a16:creationId xmlns:a16="http://schemas.microsoft.com/office/drawing/2014/main" id="{684E59FE-C6B7-D14C-8610-FA93CCC3C07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517001683"/>
                    </p:ext>
                  </p:extLst>
                </p:nvPr>
              </p:nvGraphicFramePr>
              <p:xfrm>
                <a:off x="2273297" y="1398139"/>
                <a:ext cx="412641" cy="285385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412641" cy="285385"/>
                      </a:xfrm>
                      <a:prstGeom prst="rect">
                        <a:avLst/>
                      </a:prstGeom>
                    </am3d:spPr>
                    <am3d:camera>
                      <am3d:pos x="0" y="0" z="64448002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194191" d="1000000"/>
                      <am3d:preTrans dx="0" dy="-5654314" dz="-288727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2586356" ay="55534" az="51978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459096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95" name="3D Model 94" descr="Video Drone">
                  <a:extLst>
                    <a:ext uri="{FF2B5EF4-FFF2-40B4-BE49-F238E27FC236}">
                      <a16:creationId xmlns:a16="http://schemas.microsoft.com/office/drawing/2014/main" id="{684E59FE-C6B7-D14C-8610-FA93CCC3C07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247087" y="950542"/>
                  <a:ext cx="412641" cy="285385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04" name="Picture 103">
            <a:extLst>
              <a:ext uri="{FF2B5EF4-FFF2-40B4-BE49-F238E27FC236}">
                <a16:creationId xmlns:a16="http://schemas.microsoft.com/office/drawing/2014/main" id="{F15539BA-7865-0947-B9DA-C339C235B0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152" y="1226717"/>
            <a:ext cx="337712" cy="276140"/>
          </a:xfrm>
          <a:prstGeom prst="rect">
            <a:avLst/>
          </a:prstGeom>
        </p:spPr>
      </p:pic>
      <p:grpSp>
        <p:nvGrpSpPr>
          <p:cNvPr id="117" name="Group 116">
            <a:extLst>
              <a:ext uri="{FF2B5EF4-FFF2-40B4-BE49-F238E27FC236}">
                <a16:creationId xmlns:a16="http://schemas.microsoft.com/office/drawing/2014/main" id="{3FA89AF6-C520-544D-833B-3E00E689A74E}"/>
              </a:ext>
            </a:extLst>
          </p:cNvPr>
          <p:cNvGrpSpPr/>
          <p:nvPr/>
        </p:nvGrpSpPr>
        <p:grpSpPr>
          <a:xfrm>
            <a:off x="1600137" y="1226717"/>
            <a:ext cx="1020790" cy="276140"/>
            <a:chOff x="1625019" y="1686433"/>
            <a:chExt cx="1020790" cy="276140"/>
          </a:xfrm>
        </p:grpSpPr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5C24D3D8-4DFF-4648-B89E-3CCB451BF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25019" y="1686433"/>
              <a:ext cx="337712" cy="276140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A38E8AF6-A27A-3C4C-B8AB-4F960682A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81614" y="1686433"/>
              <a:ext cx="337712" cy="276140"/>
            </a:xfrm>
            <a:prstGeom prst="rect">
              <a:avLst/>
            </a:prstGeom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96874FAC-0E2D-7545-A555-6868F7D98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08097" y="1686433"/>
              <a:ext cx="337712" cy="276140"/>
            </a:xfrm>
            <a:prstGeom prst="rect">
              <a:avLst/>
            </a:prstGeom>
          </p:spPr>
        </p:pic>
      </p:grp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DA35C84C-11C1-BD49-9185-A59F55B71693}"/>
              </a:ext>
            </a:extLst>
          </p:cNvPr>
          <p:cNvSpPr/>
          <p:nvPr/>
        </p:nvSpPr>
        <p:spPr>
          <a:xfrm>
            <a:off x="1577292" y="938427"/>
            <a:ext cx="1060898" cy="268619"/>
          </a:xfrm>
          <a:prstGeom prst="roundRect">
            <a:avLst>
              <a:gd name="adj" fmla="val 5273"/>
            </a:avLst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AF4A7A36-4279-DF45-9611-45ADC66944E5}"/>
              </a:ext>
            </a:extLst>
          </p:cNvPr>
          <p:cNvSpPr/>
          <p:nvPr/>
        </p:nvSpPr>
        <p:spPr>
          <a:xfrm>
            <a:off x="1577292" y="1225020"/>
            <a:ext cx="1060898" cy="268619"/>
          </a:xfrm>
          <a:prstGeom prst="roundRect">
            <a:avLst>
              <a:gd name="adj" fmla="val 5273"/>
            </a:avLst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0CAA4B1-1B52-074A-93C8-2AA6A8937044}"/>
              </a:ext>
            </a:extLst>
          </p:cNvPr>
          <p:cNvCxnSpPr>
            <a:cxnSpLocks/>
            <a:stCxn id="62" idx="2"/>
            <a:endCxn id="78" idx="0"/>
          </p:cNvCxnSpPr>
          <p:nvPr/>
        </p:nvCxnSpPr>
        <p:spPr>
          <a:xfrm>
            <a:off x="1213568" y="746085"/>
            <a:ext cx="440" cy="9035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811CA8CB-C48C-0642-ACD9-BBB4BB42D769}"/>
              </a:ext>
            </a:extLst>
          </p:cNvPr>
          <p:cNvSpPr/>
          <p:nvPr/>
        </p:nvSpPr>
        <p:spPr>
          <a:xfrm>
            <a:off x="175203" y="707782"/>
            <a:ext cx="440701" cy="99650"/>
          </a:xfrm>
          <a:prstGeom prst="roundRect">
            <a:avLst>
              <a:gd name="adj" fmla="val 739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600" dirty="0"/>
              <a:t>Area …</a:t>
            </a:r>
          </a:p>
        </p:txBody>
      </p:sp>
    </p:spTree>
    <p:extLst>
      <p:ext uri="{BB962C8B-B14F-4D97-AF65-F5344CB8AC3E}">
        <p14:creationId xmlns:p14="http://schemas.microsoft.com/office/powerpoint/2010/main" val="2317321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</TotalTime>
  <Words>42</Words>
  <Application>Microsoft Macintosh PowerPoint</Application>
  <PresentationFormat>Custom</PresentationFormat>
  <Paragraphs>26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hemanth manjunath</dc:creator>
  <cp:lastModifiedBy>hemanth manjunath</cp:lastModifiedBy>
  <cp:revision>20</cp:revision>
  <dcterms:created xsi:type="dcterms:W3CDTF">2020-10-29T00:15:04Z</dcterms:created>
  <dcterms:modified xsi:type="dcterms:W3CDTF">2020-10-31T03:50:19Z</dcterms:modified>
</cp:coreProperties>
</file>

<file path=docProps/thumbnail.jpeg>
</file>